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26" r:id="rId3"/>
    <p:sldId id="316" r:id="rId4"/>
    <p:sldId id="317" r:id="rId5"/>
    <p:sldId id="306" r:id="rId6"/>
    <p:sldId id="307" r:id="rId7"/>
    <p:sldId id="308" r:id="rId8"/>
    <p:sldId id="309" r:id="rId9"/>
    <p:sldId id="310" r:id="rId10"/>
    <p:sldId id="314" r:id="rId11"/>
    <p:sldId id="311" r:id="rId12"/>
    <p:sldId id="312" r:id="rId13"/>
    <p:sldId id="313" r:id="rId14"/>
    <p:sldId id="319" r:id="rId15"/>
    <p:sldId id="320" r:id="rId16"/>
    <p:sldId id="321" r:id="rId17"/>
    <p:sldId id="322" r:id="rId18"/>
    <p:sldId id="323" r:id="rId19"/>
    <p:sldId id="305" r:id="rId20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94" d="100"/>
          <a:sy n="94" d="100"/>
        </p:scale>
        <p:origin x="798" y="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1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67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2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2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24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3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6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8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3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8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6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www.dorkly.com/post/75301/videogame-jobs-expectation-vs-real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okorea.com/news/3220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2015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Model)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출처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자바지기</a:t>
            </a:r>
            <a:r>
              <a:rPr lang="en-US" altLang="ko-KR" sz="800" dirty="0" smtClean="0"/>
              <a:t>, </a:t>
            </a:r>
            <a:r>
              <a:rPr lang="en-US" altLang="ko-KR" sz="800" dirty="0">
                <a:hlinkClick r:id="rId3"/>
              </a:rPr>
              <a:t>https://</a:t>
            </a:r>
            <a:r>
              <a:rPr lang="en-US" altLang="ko-KR" sz="800" dirty="0" smtClean="0">
                <a:hlinkClick r:id="rId3"/>
              </a:rPr>
              <a:t>slipp.net/questions/80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모르면서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시작해서 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하겠냐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Java 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않으면서 무슨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Rails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단순히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문법을 배우는 것이 아닌 협업하는 방식과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Ecosystem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배울 것임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+ Django + AWS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51" y="2493250"/>
            <a:ext cx="4887003" cy="3895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5" y="3210419"/>
            <a:ext cx="2252855" cy="693379"/>
          </a:xfrm>
          <a:prstGeom prst="rect">
            <a:avLst/>
          </a:prstGeom>
        </p:spPr>
      </p:pic>
      <p:pic>
        <p:nvPicPr>
          <p:cNvPr id="1026" name="Picture 2" descr="django python 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45" y="3975056"/>
            <a:ext cx="932207" cy="9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veloper icon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10" y="4566723"/>
            <a:ext cx="1348344" cy="13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6" idx="2"/>
            <a:endCxn id="1030" idx="0"/>
          </p:cNvCxnSpPr>
          <p:nvPr/>
        </p:nvCxnSpPr>
        <p:spPr>
          <a:xfrm flipH="1">
            <a:off x="2035882" y="3903798"/>
            <a:ext cx="1" cy="66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30" idx="3"/>
          </p:cNvCxnSpPr>
          <p:nvPr/>
        </p:nvCxnSpPr>
        <p:spPr>
          <a:xfrm>
            <a:off x="2710054" y="5240895"/>
            <a:ext cx="1069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107982" y="3557108"/>
            <a:ext cx="6175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년이내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퇴사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율이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만화 출처</a:t>
            </a:r>
            <a:r>
              <a:rPr lang="en-US" altLang="ko-KR" sz="900" smtClean="0"/>
              <a:t>: </a:t>
            </a:r>
            <a:r>
              <a:rPr lang="ko-KR" altLang="en-US" sz="900" smtClean="0">
                <a:hlinkClick r:id="rId4"/>
              </a:rPr>
              <a:t>http</a:t>
            </a:r>
            <a:r>
              <a:rPr lang="ko-KR" altLang="en-US" sz="900">
                <a:hlinkClick r:id="rId4"/>
              </a:rPr>
              <a:t>://</a:t>
            </a:r>
            <a:r>
              <a:rPr lang="ko-KR" altLang="en-US" sz="900" smtClean="0">
                <a:hlinkClick r:id="rId4"/>
              </a:rPr>
              <a:t>www.dorkly.com/post/75301/videogame-jobs-expectation-vs-reality</a:t>
            </a:r>
            <a:r>
              <a:rPr lang="ko-KR" altLang="en-US" sz="900" smtClean="0"/>
              <a:t> </a:t>
            </a:r>
            <a:endParaRPr lang="ko-KR" altLang="en-US" sz="900"/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막상 우리가 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5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조금씩이지만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최근 이슈인 프로그래밍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Tech Stack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다루게 될 것임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87983" y="2137822"/>
          <a:ext cx="7994616" cy="40792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32240"/>
                <a:gridCol w="1204891"/>
                <a:gridCol w="2811055"/>
                <a:gridCol w="244643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IT</a:t>
                      </a:r>
                      <a:r>
                        <a:rPr lang="ko-KR" altLang="en-US" sz="1600" dirty="0" smtClean="0"/>
                        <a:t>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연봉상승률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직급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 </a:t>
                      </a:r>
                      <a:r>
                        <a:rPr lang="ko-KR" altLang="en-US" sz="1600" dirty="0" err="1" smtClean="0"/>
                        <a:t>중위값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스칼라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React.js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24.5%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알고리즘 개발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23.5%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수석 소프트웨어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13</a:t>
                      </a:r>
                      <a:r>
                        <a:rPr lang="ko-KR" altLang="en-US" sz="1600" b="1" dirty="0" smtClean="0"/>
                        <a:t>만 </a:t>
                      </a:r>
                      <a:r>
                        <a:rPr lang="en-US" altLang="ko-KR" sz="1600" b="1" dirty="0" smtClean="0"/>
                        <a:t>6,000</a:t>
                      </a:r>
                      <a:r>
                        <a:rPr lang="ko-KR" altLang="en-US" sz="1600" b="1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Django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20.1%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선임 소프트웨어 엔지니어</a:t>
                      </a:r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11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1,000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AWS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19.3%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en-US" altLang="ko-KR" sz="1600" b="1" baseline="0" dirty="0" smtClean="0"/>
                        <a:t> 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Apache</a:t>
                      </a:r>
                      <a:r>
                        <a:rPr lang="en-US" altLang="ko-KR" sz="1600" baseline="0" dirty="0" smtClean="0"/>
                        <a:t> Hive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Ruby on Rails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17.2%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 개발자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  6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9,800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DevOps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15.6%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iOS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데이터베이스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15.2%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소프트웨어 개발자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</a:t>
                      </a:r>
                      <a:r>
                        <a:rPr lang="en-US" altLang="ko-KR" sz="1600" b="1" baseline="0" dirty="0" smtClean="0"/>
                        <a:t> 6</a:t>
                      </a:r>
                      <a:r>
                        <a:rPr lang="ko-KR" altLang="en-US" sz="1600" b="1" baseline="0" dirty="0" smtClean="0"/>
                        <a:t>만 </a:t>
                      </a:r>
                      <a:r>
                        <a:rPr lang="en-US" altLang="ko-KR" sz="1600" b="1" baseline="0" dirty="0" smtClean="0"/>
                        <a:t>9,800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87983" y="6411134"/>
            <a:ext cx="59982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CIO Korea(2016), '2017</a:t>
            </a:r>
            <a:r>
              <a:rPr lang="ko-KR" altLang="en-US" sz="800" dirty="0"/>
              <a:t>년 이력서에 넣으면 좋을</a:t>
            </a:r>
            <a:r>
              <a:rPr lang="en-US" altLang="ko-KR" sz="800" dirty="0"/>
              <a:t>' IT</a:t>
            </a:r>
            <a:r>
              <a:rPr lang="ko-KR" altLang="en-US" sz="800" dirty="0"/>
              <a:t>기술력 </a:t>
            </a:r>
            <a:r>
              <a:rPr lang="en-US" altLang="ko-KR" sz="800" dirty="0"/>
              <a:t>10</a:t>
            </a:r>
            <a:r>
              <a:rPr lang="ko-KR" altLang="en-US" sz="800" dirty="0" smtClean="0"/>
              <a:t>선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3"/>
              </a:rPr>
              <a:t>http://</a:t>
            </a:r>
            <a:r>
              <a:rPr lang="en-US" altLang="ko-KR" sz="800" dirty="0" smtClean="0">
                <a:hlinkClick r:id="rId3"/>
              </a:rPr>
              <a:t>www.ciokorea.com/news/32203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988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3" y="1265064"/>
            <a:ext cx="7538459" cy="481740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13118" y="2927214"/>
            <a:ext cx="115221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22468" y="1339970"/>
            <a:ext cx="254286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2"/>
            <a:endCxn id="4" idx="0"/>
          </p:cNvCxnSpPr>
          <p:nvPr/>
        </p:nvCxnSpPr>
        <p:spPr>
          <a:xfrm>
            <a:off x="7093900" y="1663162"/>
            <a:ext cx="695325" cy="126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Instructor (2016 ~ 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appInventor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8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Place 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7726</TotalTime>
  <Words>820</Words>
  <Application>Microsoft Office PowerPoint</Application>
  <PresentationFormat>화면 슬라이드 쇼(4:3)</PresentationFormat>
  <Paragraphs>183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Wingdings</vt:lpstr>
      <vt:lpstr>Times New Roman</vt:lpstr>
      <vt:lpstr>Arial</vt:lpstr>
      <vt:lpstr>Office 테마</vt:lpstr>
      <vt:lpstr>Start Programming with Google Python Style Guide</vt:lpstr>
      <vt:lpstr>Anaconda Download &amp; Install</vt:lpstr>
      <vt:lpstr>Lecture note &amp; Source Code &amp; Textbook</vt:lpstr>
      <vt:lpstr>Lecture note &amp; Source Code &amp; Textbook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Introduction</vt:lpstr>
      <vt:lpstr>2세대 프로그래머가 3세대 프로그래머에게…</vt:lpstr>
      <vt:lpstr>Textbook</vt:lpstr>
      <vt:lpstr>Coverage</vt:lpstr>
      <vt:lpstr>Coverage</vt:lpstr>
      <vt:lpstr>Coverage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144</cp:revision>
  <cp:lastPrinted>2011-08-28T13:13:29Z</cp:lastPrinted>
  <dcterms:created xsi:type="dcterms:W3CDTF">2011-08-24T01:05:33Z</dcterms:created>
  <dcterms:modified xsi:type="dcterms:W3CDTF">2016-12-25T17:33:38Z</dcterms:modified>
</cp:coreProperties>
</file>